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76A4855-C258-4FE5-BB72-E7B2BFD1B1C7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biopython.org/DIST/docs/tutorial/Tutorial.html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5: Секвенирование и сборка геномов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Постановка проблемы секвенирования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Краткий обзор существующих методов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Работа с сырыми данными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Illumina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943960" y="1224000"/>
            <a:ext cx="4136040" cy="444600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-3600" y="1224000"/>
            <a:ext cx="5928120" cy="444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Ion Torrent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происходит выделение протона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Фрагментирование ~200-600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Пришивание адаптеров на концы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Иммобилизация фрагментов на твердой полупроводниковой подложке с праймером, комплементарным адаптеру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Количество циклов равное желаемой длине прочитанного фрагмента ~100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Подать ферменты + один нуклеотид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Замерить изменение pH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Промыть остатки чего либо, кроме фрагментов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те же, что у пиросеквенирования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Ion Torrent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rcRect l="12769" t="0" r="14592" b="0"/>
          <a:stretch/>
        </p:blipFill>
        <p:spPr>
          <a:xfrm>
            <a:off x="1584000" y="936000"/>
            <a:ext cx="3455640" cy="390204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5203440" y="952920"/>
            <a:ext cx="4876560" cy="38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PacBio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его флуорофор излучает дольше, чем свободно диффундирующие остальные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высокий процент ошибок ~10%, самый дорогой прибор ~600000$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0" r="0" b="14777"/>
          <a:stretch/>
        </p:blipFill>
        <p:spPr>
          <a:xfrm>
            <a:off x="1944000" y="1554480"/>
            <a:ext cx="6376680" cy="326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Oxford Nanopore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прохождении нуклеотида через нанопору, ток, подаваемый на пластину с порами меняется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высокий процент ошибок ~5-10%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986480" y="1584000"/>
            <a:ext cx="3413520" cy="32400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447160" y="1594800"/>
            <a:ext cx="4632840" cy="30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 txBox="1"/>
          <p:nvPr/>
        </p:nvSpPr>
        <p:spPr>
          <a:xfrm>
            <a:off x="1440000" y="49680"/>
            <a:ext cx="4011840" cy="13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подготовка библиотеки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1620000" y="1440000"/>
            <a:ext cx="3831840" cy="36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Разница в типе НК, технологии секвенирования, но всегда есть адаптеры — технические последовательности.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идеале надо использовать UMI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5451840" y="-1440"/>
            <a:ext cx="46281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620000" y="1656000"/>
            <a:ext cx="3060000" cy="316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Форматы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Fasta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Fastq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680000" y="1802520"/>
            <a:ext cx="5400000" cy="158148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680000" y="3456000"/>
            <a:ext cx="5400000" cy="140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Итак, мы прочли геном вируса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Целиком, но с нехилым процентом ошибок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Маленькими кусками, зато точно, но ошибки все равно есть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У нас есть технические последовательности в ридах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Надо проверить различные ошибки секвенирования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FastQC — общая проверка качества запуска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620000" y="1080000"/>
            <a:ext cx="2988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качества PhredScore33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PhredScore64 устарел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Q30 — вероятность ошибки 0,001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680000" y="0"/>
            <a:ext cx="5400000" cy="404964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1872000" y="4104000"/>
            <a:ext cx="763200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Q30 — порог хороших ридов, обычно выкидывают риды со средней оценкой &lt;25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1620000" y="1080000"/>
            <a:ext cx="2988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пик говорит о некотором количестве плохих ридов, это должно насторожить.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728000" y="4104000"/>
            <a:ext cx="777600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Возможно в определенной области ячейки сиквенс шел плохо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864320" y="72000"/>
            <a:ext cx="5184360" cy="38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Предположим где-то возник новый штамм вируса с почти 100% мортальностью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Любой вирус прост по структуре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Все признаки вируса безусловно закладываются в его геном, организация которого крайне проста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6675120" y="30960"/>
            <a:ext cx="3332880" cy="50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620000" y="1080000"/>
            <a:ext cx="3924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Область, где средняя оценка для данного основания ниже среднего по запуску красная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Говорит о локальных неоднородностях — пузыри, грязь — или перегрузе ячейки.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идее все такие риды надо выкидывать.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760000" y="3174480"/>
            <a:ext cx="3600000" cy="249552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671440" y="5760"/>
            <a:ext cx="4408560" cy="330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620000" y="1080000"/>
            <a:ext cx="3636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идее содержание нуклеотидов должно быть однородно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Сдвиги вначале — адаптеры или следствие специфики подготовки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Может быть по всей длине  - рРНК, таргетное секвенирование, то есть когда априори неоднородный состав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6120000" y="0"/>
            <a:ext cx="3957120" cy="29678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256000" y="2592000"/>
            <a:ext cx="4101120" cy="30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620000" y="1080000"/>
            <a:ext cx="3276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Вторые пики или острые пики — контаминация, которая может быть проверена далее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Уровень дупликации — пики справа могут означать оверамплификацию или загрязнение мтДНК/РНК. Для RNA-seq иногда нормально.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120000" y="0"/>
            <a:ext cx="3960000" cy="297000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5719680" y="2939760"/>
            <a:ext cx="3640320" cy="273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"/>
          <p:cNvSpPr txBox="1"/>
          <p:nvPr/>
        </p:nvSpPr>
        <p:spPr>
          <a:xfrm>
            <a:off x="1008000" y="40680"/>
            <a:ext cx="410400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сырые данные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1620000" y="1080000"/>
            <a:ext cx="3276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Список сверхпредставленных последовательностей — контаминации, адаптеры и т. д. Затем удаляются.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K-меры (7-меры) — пики сигнализируют об адаптерах или артефактах подготовки библиотеки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184000" y="1440000"/>
            <a:ext cx="4888440" cy="366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 txBox="1"/>
          <p:nvPr/>
        </p:nvSpPr>
        <p:spPr>
          <a:xfrm>
            <a:off x="1512000" y="0"/>
            <a:ext cx="7704000" cy="5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фильтрация и тримминг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620000" y="1080000"/>
            <a:ext cx="7740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Flexbar или Trimmomatic — последнее живее, проще и лучше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Убираем адаптеры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Обрезаем низкокачественные концы — обычно к конце рида качество хуже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Удаляем со средним качеством ниже 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Удаляем мелкие риды - &lt; 20-30 обычно.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Oxford и PacBio пороги качества ниже, обычно удаляют короткие риды &lt; 1000 и адаптеры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"/>
          <p:cNvSpPr txBox="1"/>
          <p:nvPr/>
        </p:nvSpPr>
        <p:spPr>
          <a:xfrm>
            <a:off x="1512000" y="0"/>
            <a:ext cx="7704000" cy="5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фильтрация и тримминг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1620000" y="1080000"/>
            <a:ext cx="7740000" cy="44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Проверка контаминаций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по возможным источникам контаминаций — например bowtie2 с ключем вывода только тех, что не выравнились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Если вид отсеквенирован ранее, то все также, но брать геном вида и оставлять выравненные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Kraken — более общее решение — проверить по своей базе быстро, но затем надо глянуть результаты, составить список ридов, которые произошли от контаминантов и удалить их любым парсером.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DeconSeq — все сделает сам, но базу надо сделать самому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коррекция ошибок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1620000" y="1008000"/>
            <a:ext cx="8028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коррекции коротких ридов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Кластеризация по схожести, затем выравнивание внутри кластера — alignment based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Нарезать все на крайне мелкие куски ~21 нуклеотид, считаем одинаковые, исправляем те, что встречаются редко так, чтобы они встречались часто — k-mer spectrum based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Делаем суффиксное дерево из ридов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Способы коррекции длинных ридов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Выравнивание только длинных и коррекция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Делаем из коротких ридов граф де Брюйна, выравниваем на него длинные риды и корректируем их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 txBox="1"/>
          <p:nvPr/>
        </p:nvSpPr>
        <p:spPr>
          <a:xfrm>
            <a:off x="75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Biopython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1620000" y="1008000"/>
            <a:ext cx="6084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Установка - C:\Python36\Scripts\pip install biopython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Мануал -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  <a:hlinkClick r:id="rId1"/>
              </a:rPr>
              <a:t>http://biopython.org/DIST/docs/tutorial/Tutorial.html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Умеет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работать с файлами разного формата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Вытаскивать объекты из баз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Всякие выравнивания и операции с результатами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Филогенетика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Поиск мотивов и не только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704000" y="720"/>
            <a:ext cx="2374920" cy="15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сути в геноме вируса имеются только гены белков, необходимых для копирования вируса, иногда еще регуляторные элементы.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 есть чтобы понять как защититься от вируса, нужно всего лишь знать его геном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675120" y="30960"/>
            <a:ext cx="3332880" cy="50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620000" y="1008000"/>
            <a:ext cx="3852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Геномы вирусов по длине варьируются от 2 кб до 1.2 мб.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РНК-вирусы обычно короче, так как мутабильность. Потому более опасны.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Референс генома SARS-CoV-2 имеет длину 29903 нуклеотида.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488000" y="0"/>
            <a:ext cx="2551680" cy="518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проблема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Хотим прочесть геном SARS-CoV-2, что делать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Использовать 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Придется делать ДНК-копию РНК-генома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Сложно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Долго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Ошибки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Использовать что-то другое. Что?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Надо как-то увеличить производительность Сенгера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методы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Проект «Геном человека»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Государственный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 млрд. долларов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Клонирование → метод дробовика → </a:t>
            </a: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15 лет с 1990, реально закончен в 2003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Проект Celera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Частный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300 млн. долларов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Метод дробовика → метод Сенгера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3 года с 1998 по 2001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"/>
          <p:cNvSpPr txBox="1"/>
          <p:nvPr/>
        </p:nvSpPr>
        <p:spPr>
          <a:xfrm>
            <a:off x="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методы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параллелизм реакций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Второе поколение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Пиросеквенирование — 2005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Illumina — 2006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SOLiD — 2005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Helicos — 2003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Ion Torrent — 2010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Третье поколение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PacBio — 2011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Nanopore — 2012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пиросеквенирование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при присоединении нуклеотида образуется пирофосфат, который можно засечь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одинаковые нуклеотиды подряд вносят погрешность в распознавание длины такого участка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100960" y="1728000"/>
            <a:ext cx="6467040" cy="23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144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Секвенирование: Illumina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620000" y="1008000"/>
            <a:ext cx="8100000" cy="410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Основная идея — меченные нуклеотиды, крутая камера и лазер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Фрагментирование ~200-600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Пришивание адаптеров на концы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Иммобилизация фрагментов на твердой подложке с праймером, комплементарным адаптеру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Амплификация каждого фрагмента — копирование, получаются точки с множеством одинаковых фрагментов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Количество циклов равное желаемой длине прочитанного фрагмента ~100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Подать ферменты + меченные нуклеотиды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Бахнуть лазером и сфотографировать подложку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Промыть остатки чего либо, кроме фрагментов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Минусы — к концу чтения падает качество (вероятность правильного определения нуклеотида)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3646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2021-03-26T15:25:07Z</dcterms:modified>
  <cp:revision>113</cp:revision>
  <dc:subject/>
  <dc:title>DNA</dc:title>
</cp:coreProperties>
</file>